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2" r:id="rId5"/>
    <p:sldId id="263" r:id="rId6"/>
    <p:sldId id="260" r:id="rId7"/>
    <p:sldId id="258" r:id="rId8"/>
    <p:sldId id="264" r:id="rId9"/>
    <p:sldId id="265" r:id="rId10"/>
    <p:sldId id="269" r:id="rId11"/>
    <p:sldId id="266" r:id="rId12"/>
    <p:sldId id="267" r:id="rId13"/>
    <p:sldId id="268" r:id="rId14"/>
    <p:sldId id="25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91F9705-EF21-4E7A-82C0-F6825A718CD4}" type="datetimeFigureOut">
              <a:rPr lang="ru-RU" smtClean="0"/>
              <a:pPr/>
              <a:t>14.06.2011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3CE25C3-627F-4E37-8EA2-B975BD41D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F9705-EF21-4E7A-82C0-F6825A718CD4}" type="datetimeFigureOut">
              <a:rPr lang="ru-RU" smtClean="0"/>
              <a:pPr/>
              <a:t>14.06.2011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25C3-627F-4E37-8EA2-B975BD41D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F9705-EF21-4E7A-82C0-F6825A718CD4}" type="datetimeFigureOut">
              <a:rPr lang="ru-RU" smtClean="0"/>
              <a:pPr/>
              <a:t>14.06.2011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25C3-627F-4E37-8EA2-B975BD41D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91F9705-EF21-4E7A-82C0-F6825A718CD4}" type="datetimeFigureOut">
              <a:rPr lang="ru-RU" smtClean="0"/>
              <a:pPr/>
              <a:t>14.06.2011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3CE25C3-627F-4E37-8EA2-B975BD41DB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91F9705-EF21-4E7A-82C0-F6825A718CD4}" type="datetimeFigureOut">
              <a:rPr lang="ru-RU" smtClean="0"/>
              <a:pPr/>
              <a:t>14.06.2011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3CE25C3-627F-4E37-8EA2-B975BD41D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F9705-EF21-4E7A-82C0-F6825A718CD4}" type="datetimeFigureOut">
              <a:rPr lang="ru-RU" smtClean="0"/>
              <a:pPr/>
              <a:t>14.06.2011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25C3-627F-4E37-8EA2-B975BD41DB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F9705-EF21-4E7A-82C0-F6825A718CD4}" type="datetimeFigureOut">
              <a:rPr lang="ru-RU" smtClean="0"/>
              <a:pPr/>
              <a:t>14.06.2011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25C3-627F-4E37-8EA2-B975BD41DB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91F9705-EF21-4E7A-82C0-F6825A718CD4}" type="datetimeFigureOut">
              <a:rPr lang="ru-RU" smtClean="0"/>
              <a:pPr/>
              <a:t>14.06.2011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3CE25C3-627F-4E37-8EA2-B975BD41DB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F9705-EF21-4E7A-82C0-F6825A718CD4}" type="datetimeFigureOut">
              <a:rPr lang="ru-RU" smtClean="0"/>
              <a:pPr/>
              <a:t>14.06.2011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25C3-627F-4E37-8EA2-B975BD41D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91F9705-EF21-4E7A-82C0-F6825A718CD4}" type="datetimeFigureOut">
              <a:rPr lang="ru-RU" smtClean="0"/>
              <a:pPr/>
              <a:t>14.06.2011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3CE25C3-627F-4E37-8EA2-B975BD41DB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91F9705-EF21-4E7A-82C0-F6825A718CD4}" type="datetimeFigureOut">
              <a:rPr lang="ru-RU" smtClean="0"/>
              <a:pPr/>
              <a:t>14.06.2011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3CE25C3-627F-4E37-8EA2-B975BD41DB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91F9705-EF21-4E7A-82C0-F6825A718CD4}" type="datetimeFigureOut">
              <a:rPr lang="ru-RU" smtClean="0"/>
              <a:pPr/>
              <a:t>14.06.2011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3CE25C3-627F-4E37-8EA2-B975BD41DB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data.ru/" TargetMode="External"/><Relationship Id="rId2" Type="http://schemas.openxmlformats.org/officeDocument/2006/relationships/hyperlink" Target="http://zdorovosport.ru/history1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" TargetMode="External"/><Relationship Id="rId5" Type="http://schemas.openxmlformats.org/officeDocument/2006/relationships/hyperlink" Target="http://www.sochi.edu.ru/im/olymp_urok_1-4_100823.pdf" TargetMode="External"/><Relationship Id="rId4" Type="http://schemas.openxmlformats.org/officeDocument/2006/relationships/hyperlink" Target="http://www.csp-ugra.ru/olympic%20games/album16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3%D0%B5%D1%80%D0%B0%D0%BA%D0%BB" TargetMode="External"/><Relationship Id="rId2" Type="http://schemas.openxmlformats.org/officeDocument/2006/relationships/hyperlink" Target="http://ru.wikipedia.org/wiki/776_%D0%B4%D0%BE_%D0%BD._%D1%8D.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://ru.wikipedia.org/wiki/%D0%9E%D0%BB%D0%B8%D0%BC%D0%BF%D0%B8%D0%B9%D1%81%D0%BA%D0%BE%D0%B5_%D0%BF%D0%B5%D1%80%D0%B5%D0%BC%D0%B8%D1%80%D0%B8%D0%B5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5%D1%80%D0%B8%D1%81%D1%82%D0%B8%D0%B0%D0%BD%D1%81%D1%82%D0%B2%D0%BE" TargetMode="External"/><Relationship Id="rId7" Type="http://schemas.openxmlformats.org/officeDocument/2006/relationships/image" Target="../media/image14.png"/><Relationship Id="rId2" Type="http://schemas.openxmlformats.org/officeDocument/2006/relationships/hyperlink" Target="http://ru.wikipedia.org/wiki/%D0%94%D1%80%D0%B5%D0%B2%D0%BD%D0%B8%D0%B9_%D0%A0%D0%B8%D0%B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8%D0%BC%D0%BF%D0%B5%D1%80%D0%B0%D1%82%D0%BE%D1%80_%D0%A4%D0%B5%D0%BE%D0%B4%D0%BE%D1%81%D0%B8%D0%B9_I" TargetMode="External"/><Relationship Id="rId5" Type="http://schemas.openxmlformats.org/officeDocument/2006/relationships/hyperlink" Target="http://ru.wikipedia.org/wiki/394" TargetMode="External"/><Relationship Id="rId4" Type="http://schemas.openxmlformats.org/officeDocument/2006/relationships/hyperlink" Target="http://ru.wikipedia.org/wiki/%D0%AF%D0%B7%D1%8B%D1%87%D0%B5%D1%81%D1%82%D0%B2%D0%B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ru.wikipedia.org/wiki/%D0%9A%D1%83%D0%B1%D0%B5%D1%80%D1%82%D0%B5%D0%BD,_%D0%9F%D1%8C%D0%B5%D1%80_%D0%B4%D0%B5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http://ru.wikipedia.org/wiki/1896" TargetMode="External"/><Relationship Id="rId7" Type="http://schemas.openxmlformats.org/officeDocument/2006/relationships/image" Target="../media/image18.png"/><Relationship Id="rId2" Type="http://schemas.openxmlformats.org/officeDocument/2006/relationships/hyperlink" Target="http://ru.wikipedia.org/wiki/%D0%9B%D0%B5%D1%82%D0%BD%D0%B8%D0%B5_%D0%9E%D0%BB%D0%B8%D0%BC%D0%BF%D0%B8%D0%B9%D1%81%D0%BA%D0%B8%D0%B5_%D0%B8%D0%B3%D1%80%D1%8B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hyperlink" Target="http://ru.wikipedia.org/wiki/%D0%9C%D0%B8%D1%80%D0%BE%D0%B2%D0%B0%D1%8F_%D0%B2%D0%BE%D0%B9%D0%BD%D0%B0" TargetMode="External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924_%D0%B3%D0%BE%D0%B4" TargetMode="External"/><Relationship Id="rId7" Type="http://schemas.openxmlformats.org/officeDocument/2006/relationships/image" Target="../media/image23.png"/><Relationship Id="rId2" Type="http://schemas.openxmlformats.org/officeDocument/2006/relationships/hyperlink" Target="http://ru.wikipedia.org/wiki/%D0%97%D0%B8%D0%BC%D0%BD%D0%B8%D0%B5_%D0%9E%D0%BB%D0%B8%D0%BC%D0%BF%D0%B8%D0%B9%D1%81%D0%BA%D0%B8%D0%B5_%D0%B8%D0%B3%D1%80%D1%8B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hyperlink" Target="http://ru.wikipedia.org/wiki/1994_%D0%B3%D0%BE%D0%B4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1" y="0"/>
            <a:ext cx="6540629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Олимпийский урок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Парамонова Л.А.</a:t>
            </a:r>
          </a:p>
          <a:p>
            <a:r>
              <a:rPr lang="ru-RU" dirty="0" smtClean="0"/>
              <a:t>Классный руководитель 10 а класса</a:t>
            </a:r>
          </a:p>
          <a:p>
            <a:r>
              <a:rPr lang="ru-RU" dirty="0" smtClean="0"/>
              <a:t>Учитель 2 квалификационной категории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285728"/>
            <a:ext cx="7467600" cy="4873752"/>
          </a:xfrm>
        </p:spPr>
        <p:txBody>
          <a:bodyPr/>
          <a:lstStyle/>
          <a:p>
            <a:r>
              <a:rPr lang="ru-RU" b="1" dirty="0" smtClean="0"/>
              <a:t>Совершенство</a:t>
            </a:r>
          </a:p>
          <a:p>
            <a:r>
              <a:rPr lang="ru-RU" dirty="0" smtClean="0"/>
              <a:t>Полная самоотдача –как на спортивной арене, так и в жизни. Борьба за достижение поставленных целей, преодоление себя и непрерывный процесс стремления к идеалу.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428868"/>
            <a:ext cx="542928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428860" y="1857364"/>
            <a:ext cx="6143668" cy="461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214290"/>
            <a:ext cx="7467600" cy="1828800"/>
          </a:xfrm>
        </p:spPr>
        <p:txBody>
          <a:bodyPr/>
          <a:lstStyle/>
          <a:p>
            <a:r>
              <a:rPr lang="ru-RU" b="1" dirty="0" smtClean="0"/>
              <a:t>Дружба</a:t>
            </a:r>
          </a:p>
          <a:p>
            <a:r>
              <a:rPr lang="ru-RU" dirty="0" smtClean="0"/>
              <a:t>Поиск взаимопонимания между людьми и целыми народами, несмотря на существующие между ними различия и разногласия.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285728"/>
            <a:ext cx="7467600" cy="4873752"/>
          </a:xfrm>
        </p:spPr>
        <p:txBody>
          <a:bodyPr/>
          <a:lstStyle/>
          <a:p>
            <a:r>
              <a:rPr lang="ru-RU" b="1" dirty="0" smtClean="0"/>
              <a:t>Уважение</a:t>
            </a:r>
          </a:p>
          <a:p>
            <a:r>
              <a:rPr lang="ru-RU" dirty="0" smtClean="0"/>
              <a:t>Соблюдение правил, борьба против допинга, честная конкуренция.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574112"/>
            <a:ext cx="5619776" cy="4973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F:\2011.02.10. Спорт\100_098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14876" y="3786190"/>
            <a:ext cx="3299604" cy="2474914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О, спорт, ты - мир! (Пьер де Кубертен)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F:\2011.02.10. Спорт\100_103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14348" y="1071546"/>
            <a:ext cx="3752854" cy="2814880"/>
          </a:xfrm>
          <a:prstGeom prst="rect">
            <a:avLst/>
          </a:prstGeom>
          <a:noFill/>
        </p:spPr>
      </p:pic>
      <p:pic>
        <p:nvPicPr>
          <p:cNvPr id="1027" name="Picture 3" descr="F:\2011.02.10. Спорт\100_103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71564">
            <a:off x="4500563" y="1071547"/>
            <a:ext cx="3809702" cy="2857520"/>
          </a:xfrm>
          <a:prstGeom prst="rect">
            <a:avLst/>
          </a:prstGeom>
          <a:noFill/>
        </p:spPr>
      </p:pic>
      <p:pic>
        <p:nvPicPr>
          <p:cNvPr id="1028" name="Picture 4" descr="F:\2011.02.10. Спорт\100_1023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21216980">
            <a:off x="849451" y="3758326"/>
            <a:ext cx="3500262" cy="2625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источники информации: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http://zdorovosport.ru/history1.html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http://www.rudata.ru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http://www.csp</a:t>
            </a:r>
            <a:r>
              <a:rPr lang="ru-RU" dirty="0" smtClean="0">
                <a:hlinkClick r:id="rId4"/>
              </a:rPr>
              <a:t>-</a:t>
            </a:r>
            <a:r>
              <a:rPr lang="en-US" dirty="0" smtClean="0">
                <a:hlinkClick r:id="rId4"/>
              </a:rPr>
              <a:t>ugra.ru/</a:t>
            </a:r>
            <a:r>
              <a:rPr lang="en-US" dirty="0" err="1" smtClean="0">
                <a:hlinkClick r:id="rId4"/>
              </a:rPr>
              <a:t>olympic</a:t>
            </a:r>
            <a:r>
              <a:rPr lang="ru-RU" dirty="0" smtClean="0">
                <a:hlinkClick r:id="rId4"/>
              </a:rPr>
              <a:t> </a:t>
            </a:r>
            <a:r>
              <a:rPr lang="en-US" dirty="0" smtClean="0">
                <a:hlinkClick r:id="rId4"/>
              </a:rPr>
              <a:t>games/album16.html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http://www.sochi.edu.ru/im/olymp_urok_1-4_100823.pdf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http://ru.wikipedia.org/wiki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214686"/>
            <a:ext cx="257176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54098"/>
          </a:xfrm>
        </p:spPr>
        <p:txBody>
          <a:bodyPr/>
          <a:lstStyle/>
          <a:p>
            <a:r>
              <a:rPr lang="ru-RU" b="1" dirty="0" smtClean="0"/>
              <a:t>Олимпийские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1257296"/>
          </a:xfrm>
        </p:spPr>
        <p:txBody>
          <a:bodyPr>
            <a:normAutofit/>
          </a:bodyPr>
          <a:lstStyle/>
          <a:p>
            <a:r>
              <a:rPr lang="ru-RU" dirty="0" smtClean="0"/>
              <a:t>— крупнейшие международные комплексные спортивные соревнования, которые проводятся каждые четыре года. 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429000"/>
            <a:ext cx="235745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285984" y="3429000"/>
            <a:ext cx="1665520" cy="2219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206" y="3214686"/>
            <a:ext cx="1571636" cy="2619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500694" y="3214686"/>
            <a:ext cx="1643074" cy="2657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429388" y="0"/>
            <a:ext cx="2166937" cy="1521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Олимпийские игры Древней Греции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500174"/>
            <a:ext cx="4114800" cy="497377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представляли собой религиозный и спортивный праздник, проводившийся в Олимпии. Сведения о происхождении игр утеряны. Первое документально подтверждённое празднование относится к </a:t>
            </a:r>
            <a:r>
              <a:rPr lang="ru-RU" dirty="0" smtClean="0">
                <a:hlinkClick r:id="rId2" tooltip="776 до н. э."/>
              </a:rPr>
              <a:t>776 до н. э.</a:t>
            </a:r>
            <a:r>
              <a:rPr lang="ru-RU" dirty="0" smtClean="0"/>
              <a:t> они были учреждены </a:t>
            </a:r>
            <a:r>
              <a:rPr lang="ru-RU" dirty="0" smtClean="0">
                <a:hlinkClick r:id="rId3" tooltip="Геракл"/>
              </a:rPr>
              <a:t>Гераклом</a:t>
            </a:r>
            <a:r>
              <a:rPr lang="ru-RU" dirty="0" smtClean="0"/>
              <a:t>, хотя известно, что игры проводились и раньше. На время проведения игр объявлялось священное </a:t>
            </a:r>
            <a:r>
              <a:rPr lang="ru-RU" dirty="0" smtClean="0">
                <a:hlinkClick r:id="rId4" tooltip="Олимпийское перемирие"/>
              </a:rPr>
              <a:t>перемирие</a:t>
            </a:r>
            <a:r>
              <a:rPr lang="ru-RU" dirty="0" smtClean="0"/>
              <a:t> , в это время нельзя было вести войну.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27982" y="1491493"/>
            <a:ext cx="3944545" cy="4009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357686" y="5715016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onstantia" pitchFamily="18" charset="0"/>
              </a:rPr>
              <a:t>Олимпия. Место проведения Олимпийских игр.</a:t>
            </a: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3286124"/>
            <a:ext cx="2087221" cy="264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857232"/>
            <a:ext cx="2900383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429256" y="5072074"/>
            <a:ext cx="32861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onstantia" pitchFamily="18" charset="0"/>
              </a:rPr>
              <a:t>Бронзовая скульптура борца, победившего в Олимпийских играх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857232"/>
            <a:ext cx="289879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00034" y="5572140"/>
            <a:ext cx="27526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Дискобол</a:t>
            </a:r>
            <a:r>
              <a:rPr lang="ru-RU" dirty="0" smtClean="0"/>
              <a:t>, V в. до н. э.</a:t>
            </a:r>
          </a:p>
          <a:p>
            <a:pPr algn="ctr"/>
            <a:r>
              <a:rPr lang="ru-RU" dirty="0" smtClean="0"/>
              <a:t>Мирон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28992" y="857232"/>
            <a:ext cx="1994577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3500430" y="2500306"/>
            <a:ext cx="1785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Кулачный бой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143372" y="571480"/>
            <a:ext cx="4143404" cy="5500726"/>
          </a:xfrm>
        </p:spPr>
        <p:txBody>
          <a:bodyPr>
            <a:normAutofit/>
          </a:bodyPr>
          <a:lstStyle/>
          <a:p>
            <a:r>
              <a:rPr lang="ru-RU" dirty="0" smtClean="0"/>
              <a:t>Олимпийские игры существенно потеряли своё значение с приходом </a:t>
            </a:r>
            <a:r>
              <a:rPr lang="ru-RU" dirty="0" smtClean="0">
                <a:hlinkClick r:id="rId2" tooltip="Древний Рим"/>
              </a:rPr>
              <a:t>римлян</a:t>
            </a:r>
            <a:r>
              <a:rPr lang="ru-RU" dirty="0" smtClean="0"/>
              <a:t>. После того, как </a:t>
            </a:r>
            <a:r>
              <a:rPr lang="ru-RU" dirty="0" smtClean="0">
                <a:hlinkClick r:id="rId3" tooltip="Христианство"/>
              </a:rPr>
              <a:t>христианство</a:t>
            </a:r>
            <a:r>
              <a:rPr lang="ru-RU" dirty="0" smtClean="0"/>
              <a:t> стало официальной религией, игры стали рассматриваться как проявление </a:t>
            </a:r>
            <a:r>
              <a:rPr lang="ru-RU" dirty="0" smtClean="0">
                <a:hlinkClick r:id="rId4" tooltip="Язычество"/>
              </a:rPr>
              <a:t>язычества</a:t>
            </a:r>
            <a:r>
              <a:rPr lang="ru-RU" dirty="0" smtClean="0"/>
              <a:t> и в </a:t>
            </a:r>
            <a:r>
              <a:rPr lang="ru-RU" dirty="0" smtClean="0">
                <a:hlinkClick r:id="rId5" tooltip="394"/>
              </a:rPr>
              <a:t>394</a:t>
            </a:r>
            <a:r>
              <a:rPr lang="ru-RU" dirty="0" smtClean="0"/>
              <a:t> н. э. они были запрещены </a:t>
            </a:r>
            <a:r>
              <a:rPr lang="ru-RU" dirty="0" smtClean="0">
                <a:hlinkClick r:id="rId6" tooltip="Император Феодосий I"/>
              </a:rPr>
              <a:t>императором Феодосием I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785794"/>
            <a:ext cx="3664311" cy="3195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857224" y="4429132"/>
            <a:ext cx="24192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Феодосий</a:t>
            </a:r>
            <a:r>
              <a:rPr lang="en-US" dirty="0" smtClean="0"/>
              <a:t> I</a:t>
            </a:r>
            <a:r>
              <a:rPr lang="ru-RU" dirty="0" smtClean="0"/>
              <a:t>. Изображение на монете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Олимпийские игры современности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686304" cy="2471742"/>
          </a:xfrm>
        </p:spPr>
        <p:txBody>
          <a:bodyPr/>
          <a:lstStyle/>
          <a:p>
            <a:r>
              <a:rPr lang="ru-RU" dirty="0" smtClean="0"/>
              <a:t>Традиция, существовавшая в</a:t>
            </a:r>
            <a:r>
              <a:rPr lang="en-US" dirty="0" smtClean="0"/>
              <a:t> </a:t>
            </a:r>
            <a:r>
              <a:rPr lang="ru-RU" dirty="0" smtClean="0"/>
              <a:t>Древней Греции, была возрождена в конце </a:t>
            </a:r>
            <a:r>
              <a:rPr lang="en-US" dirty="0" smtClean="0"/>
              <a:t>XIX </a:t>
            </a:r>
            <a:r>
              <a:rPr lang="ru-RU" dirty="0" smtClean="0"/>
              <a:t> века французским общественным деятелем </a:t>
            </a:r>
            <a:r>
              <a:rPr lang="ru-RU" dirty="0" smtClean="0">
                <a:hlinkClick r:id="rId2" tooltip="Кубертен, Пьер де"/>
              </a:rPr>
              <a:t>Пьером де Кубертеном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571736" y="5214950"/>
            <a:ext cx="2714644" cy="88581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Барон Пьер де Кубертен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571612"/>
            <a:ext cx="3167058" cy="475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/>
              </a:rPr>
              <a:t>Летние Олимпийские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118585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проводились каждые четыре года, начиная с </a:t>
            </a:r>
            <a:r>
              <a:rPr lang="ru-RU" dirty="0" smtClean="0">
                <a:hlinkClick r:id="rId3" tooltip="1896"/>
              </a:rPr>
              <a:t>1896</a:t>
            </a:r>
            <a:r>
              <a:rPr lang="ru-RU" dirty="0" smtClean="0"/>
              <a:t>, за исключением лет, пришедшихся на </a:t>
            </a:r>
            <a:r>
              <a:rPr lang="ru-RU" dirty="0" smtClean="0">
                <a:hlinkClick r:id="rId4" tooltip="Мировая война"/>
              </a:rPr>
              <a:t>мировые войны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072198" y="0"/>
            <a:ext cx="2655469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4214818"/>
            <a:ext cx="3643338" cy="231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2" y="3143248"/>
            <a:ext cx="4548193" cy="3411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428796" y="2357430"/>
            <a:ext cx="219580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1428728" y="2714620"/>
            <a:ext cx="1904992" cy="142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/>
              </a:rPr>
              <a:t>Зимние Олимпийские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 </a:t>
            </a:r>
            <a:r>
              <a:rPr lang="ru-RU" dirty="0" smtClean="0">
                <a:hlinkClick r:id="rId3" tooltip="1924 год"/>
              </a:rPr>
              <a:t>1924 году</a:t>
            </a:r>
            <a:r>
              <a:rPr lang="ru-RU" dirty="0" smtClean="0"/>
              <a:t> были учреждены </a:t>
            </a:r>
            <a:r>
              <a:rPr lang="ru-RU" dirty="0" smtClean="0">
                <a:hlinkClick r:id="rId2"/>
              </a:rPr>
              <a:t>Зимние Олимпийские игры</a:t>
            </a:r>
            <a:r>
              <a:rPr lang="ru-RU" dirty="0" smtClean="0"/>
              <a:t>, которые первоначально проводились в тот же год, что и летние. Однако начиная с </a:t>
            </a:r>
            <a:r>
              <a:rPr lang="ru-RU" dirty="0" smtClean="0">
                <a:hlinkClick r:id="rId4" tooltip="1994 год"/>
              </a:rPr>
              <a:t>1994 года</a:t>
            </a:r>
            <a:r>
              <a:rPr lang="ru-RU" dirty="0" smtClean="0"/>
              <a:t>, время проведения зимних Олимпийских игр сдвинуто на два года относительно времени проведения летних игр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929066"/>
            <a:ext cx="3980894" cy="2707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984" y="3929066"/>
            <a:ext cx="4070678" cy="2738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500826" y="214290"/>
            <a:ext cx="2241593" cy="17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14422"/>
            <a:ext cx="7861036" cy="5300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Ценности Олимпийского Движения:</a:t>
            </a:r>
            <a:br>
              <a:rPr lang="ru-RU" i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2900354" cy="1328734"/>
          </a:xfrm>
        </p:spPr>
        <p:txBody>
          <a:bodyPr>
            <a:normAutofit lnSpcReduction="10000"/>
          </a:bodyPr>
          <a:lstStyle/>
          <a:p>
            <a:r>
              <a:rPr lang="ru-RU" i="1" dirty="0" smtClean="0"/>
              <a:t>Совершенство</a:t>
            </a:r>
          </a:p>
          <a:p>
            <a:r>
              <a:rPr lang="ru-RU" i="1" dirty="0" smtClean="0"/>
              <a:t>Дружба</a:t>
            </a:r>
          </a:p>
          <a:p>
            <a:r>
              <a:rPr lang="ru-RU" i="1" dirty="0" smtClean="0"/>
              <a:t>Уважение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350</TotalTime>
  <Words>330</Words>
  <Application>Microsoft Office PowerPoint</Application>
  <PresentationFormat>Экран (4:3)</PresentationFormat>
  <Paragraphs>40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Эркер</vt:lpstr>
      <vt:lpstr>Олимпийский урок</vt:lpstr>
      <vt:lpstr>Олимпийские игры</vt:lpstr>
      <vt:lpstr>Олимпийские игры Древней Греции </vt:lpstr>
      <vt:lpstr>Слайд 4</vt:lpstr>
      <vt:lpstr>Слайд 5</vt:lpstr>
      <vt:lpstr>Олимпийские игры современности </vt:lpstr>
      <vt:lpstr>Летние Олимпийские игры</vt:lpstr>
      <vt:lpstr>Зимние Олимпийские игры</vt:lpstr>
      <vt:lpstr>Ценности Олимпийского Движения: </vt:lpstr>
      <vt:lpstr>Слайд 10</vt:lpstr>
      <vt:lpstr>Слайд 11</vt:lpstr>
      <vt:lpstr>Слайд 12</vt:lpstr>
      <vt:lpstr>О, спорт, ты - мир! (Пьер де Кубертен) </vt:lpstr>
      <vt:lpstr>Использованные источники информации: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</dc:creator>
  <cp:lastModifiedBy>school</cp:lastModifiedBy>
  <cp:revision>25</cp:revision>
  <dcterms:created xsi:type="dcterms:W3CDTF">2011-04-30T13:31:02Z</dcterms:created>
  <dcterms:modified xsi:type="dcterms:W3CDTF">2011-06-14T05:40:44Z</dcterms:modified>
</cp:coreProperties>
</file>